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sldIdLst>
    <p:sldId id="259" r:id="rId2"/>
  </p:sldIdLst>
  <p:sldSz cx="33832800" cy="3383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20" userDrawn="1">
          <p15:clr>
            <a:srgbClr val="A4A3A4"/>
          </p15:clr>
        </p15:guide>
        <p15:guide id="3" pos="15984" userDrawn="1">
          <p15:clr>
            <a:srgbClr val="A4A3A4"/>
          </p15:clr>
        </p15:guide>
        <p15:guide id="5" orient="horz" pos="9472" userDrawn="1">
          <p15:clr>
            <a:srgbClr val="A4A3A4"/>
          </p15:clr>
        </p15:guide>
        <p15:guide id="6" orient="horz" pos="7079" userDrawn="1">
          <p15:clr>
            <a:srgbClr val="A4A3A4"/>
          </p15:clr>
        </p15:guide>
        <p15:guide id="7" orient="horz" pos="14208" userDrawn="1">
          <p15:clr>
            <a:srgbClr val="A4A3A4"/>
          </p15:clr>
        </p15:guide>
        <p15:guide id="8" pos="106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38"/>
    <a:srgbClr val="FFC828"/>
    <a:srgbClr val="3284BF"/>
    <a:srgbClr val="3283BF"/>
    <a:srgbClr val="8BC7EA"/>
    <a:srgbClr val="FAFAFA"/>
    <a:srgbClr val="0054A6"/>
    <a:srgbClr val="5B8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332" y="-882"/>
      </p:cViewPr>
      <p:guideLst>
        <p:guide orient="horz" pos="4720"/>
        <p:guide pos="15984"/>
        <p:guide orient="horz" pos="9472"/>
        <p:guide orient="horz" pos="7079"/>
        <p:guide orient="horz" pos="14208"/>
        <p:guide pos="10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3674" y="8729738"/>
            <a:ext cx="26196096" cy="9022085"/>
          </a:xfrm>
        </p:spPr>
        <p:txBody>
          <a:bodyPr anchor="b">
            <a:normAutofit/>
          </a:bodyPr>
          <a:lstStyle>
            <a:lvl1pPr algn="ctr">
              <a:defRPr sz="199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3674" y="17751808"/>
            <a:ext cx="26196096" cy="517934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691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3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4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6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58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4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4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33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8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2" y="2664419"/>
            <a:ext cx="28327237" cy="18916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5811" y="22521924"/>
            <a:ext cx="28736032" cy="2681129"/>
          </a:xfrm>
        </p:spPr>
        <p:txBody>
          <a:bodyPr anchor="b">
            <a:normAutofit/>
          </a:bodyPr>
          <a:lstStyle>
            <a:lvl1pPr algn="ctr">
              <a:defRPr sz="10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27003" y="3428719"/>
            <a:ext cx="26956720" cy="17393310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400"/>
            </a:lvl1pPr>
            <a:lvl2pPr marL="1691640" indent="0">
              <a:buNone/>
              <a:defRPr sz="7400"/>
            </a:lvl2pPr>
            <a:lvl3pPr marL="3383280" indent="0">
              <a:buNone/>
              <a:defRPr sz="7400"/>
            </a:lvl3pPr>
            <a:lvl4pPr marL="5074920" indent="0">
              <a:buNone/>
              <a:defRPr sz="7400"/>
            </a:lvl4pPr>
            <a:lvl5pPr marL="6766560" indent="0">
              <a:buNone/>
              <a:defRPr sz="7400"/>
            </a:lvl5pPr>
            <a:lvl6pPr marL="8458200" indent="0">
              <a:buNone/>
              <a:defRPr sz="7400"/>
            </a:lvl6pPr>
            <a:lvl7pPr marL="10149840" indent="0">
              <a:buNone/>
              <a:defRPr sz="7400"/>
            </a:lvl7pPr>
            <a:lvl8pPr marL="11841480" indent="0">
              <a:buNone/>
              <a:defRPr sz="7400"/>
            </a:lvl8pPr>
            <a:lvl9pPr marL="13533120" indent="0">
              <a:buNone/>
              <a:defRPr sz="7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35780" y="25203058"/>
            <a:ext cx="28731691" cy="3366862"/>
          </a:xfrm>
        </p:spPr>
        <p:txBody>
          <a:bodyPr anchor="t"/>
          <a:lstStyle>
            <a:lvl1pPr marL="0" indent="0" algn="ctr">
              <a:buNone/>
              <a:defRPr sz="5920"/>
            </a:lvl1pPr>
            <a:lvl2pPr marL="1691640" indent="0">
              <a:buNone/>
              <a:defRPr sz="5180"/>
            </a:lvl2pPr>
            <a:lvl3pPr marL="3383280" indent="0">
              <a:buNone/>
              <a:defRPr sz="4440"/>
            </a:lvl3pPr>
            <a:lvl4pPr marL="5074920" indent="0">
              <a:buNone/>
              <a:defRPr sz="3700"/>
            </a:lvl4pPr>
            <a:lvl5pPr marL="6766560" indent="0">
              <a:buNone/>
              <a:defRPr sz="3700"/>
            </a:lvl5pPr>
            <a:lvl6pPr marL="8458200" indent="0">
              <a:buNone/>
              <a:defRPr sz="3700"/>
            </a:lvl6pPr>
            <a:lvl7pPr marL="10149840" indent="0">
              <a:buNone/>
              <a:defRPr sz="3700"/>
            </a:lvl7pPr>
            <a:lvl8pPr marL="11841480" indent="0">
              <a:buNone/>
              <a:defRPr sz="3700"/>
            </a:lvl8pPr>
            <a:lvl9pPr marL="13533120" indent="0">
              <a:buNone/>
              <a:defRPr sz="3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0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5780" y="3001623"/>
            <a:ext cx="28731691" cy="17436097"/>
          </a:xfrm>
        </p:spPr>
        <p:txBody>
          <a:bodyPr anchor="ctr"/>
          <a:lstStyle>
            <a:lvl1pPr>
              <a:defRPr sz="11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35780" y="21189555"/>
            <a:ext cx="28731691" cy="7409008"/>
          </a:xfrm>
        </p:spPr>
        <p:txBody>
          <a:bodyPr anchor="ctr"/>
          <a:lstStyle>
            <a:lvl1pPr marL="0" indent="0" algn="ctr">
              <a:buNone/>
              <a:defRPr sz="5920"/>
            </a:lvl1pPr>
            <a:lvl2pPr marL="1691640" indent="0">
              <a:buNone/>
              <a:defRPr sz="5180"/>
            </a:lvl2pPr>
            <a:lvl3pPr marL="3383280" indent="0">
              <a:buNone/>
              <a:defRPr sz="4440"/>
            </a:lvl3pPr>
            <a:lvl4pPr marL="5074920" indent="0">
              <a:buNone/>
              <a:defRPr sz="3700"/>
            </a:lvl4pPr>
            <a:lvl5pPr marL="6766560" indent="0">
              <a:buNone/>
              <a:defRPr sz="3700"/>
            </a:lvl5pPr>
            <a:lvl6pPr marL="8458200" indent="0">
              <a:buNone/>
              <a:defRPr sz="3700"/>
            </a:lvl6pPr>
            <a:lvl7pPr marL="10149840" indent="0">
              <a:buNone/>
              <a:defRPr sz="3700"/>
            </a:lvl7pPr>
            <a:lvl8pPr marL="11841480" indent="0">
              <a:buNone/>
              <a:defRPr sz="3700"/>
            </a:lvl8pPr>
            <a:lvl9pPr marL="13533120" indent="0">
              <a:buNone/>
              <a:defRPr sz="3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0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38" y="3007360"/>
            <a:ext cx="25815137" cy="14764993"/>
          </a:xfrm>
        </p:spPr>
        <p:txBody>
          <a:bodyPr anchor="ctr"/>
          <a:lstStyle>
            <a:lvl1pPr>
              <a:defRPr sz="11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74791" y="17809499"/>
            <a:ext cx="24287629" cy="2628228"/>
          </a:xfrm>
        </p:spPr>
        <p:txBody>
          <a:bodyPr anchor="t">
            <a:normAutofit/>
          </a:bodyPr>
          <a:lstStyle>
            <a:lvl1pPr marL="0" indent="0" algn="r">
              <a:buNone/>
              <a:defRPr sz="5180"/>
            </a:lvl1pPr>
            <a:lvl2pPr marL="1691640" indent="0">
              <a:buNone/>
              <a:defRPr sz="5180"/>
            </a:lvl2pPr>
            <a:lvl3pPr marL="3383280" indent="0">
              <a:buNone/>
              <a:defRPr sz="4440"/>
            </a:lvl3pPr>
            <a:lvl4pPr marL="5074920" indent="0">
              <a:buNone/>
              <a:defRPr sz="3700"/>
            </a:lvl4pPr>
            <a:lvl5pPr marL="6766560" indent="0">
              <a:buNone/>
              <a:defRPr sz="3700"/>
            </a:lvl5pPr>
            <a:lvl6pPr marL="8458200" indent="0">
              <a:buNone/>
              <a:defRPr sz="3700"/>
            </a:lvl6pPr>
            <a:lvl7pPr marL="10149840" indent="0">
              <a:buNone/>
              <a:defRPr sz="3700"/>
            </a:lvl7pPr>
            <a:lvl8pPr marL="11841480" indent="0">
              <a:buNone/>
              <a:defRPr sz="3700"/>
            </a:lvl8pPr>
            <a:lvl9pPr marL="13533120" indent="0">
              <a:buNone/>
              <a:defRPr sz="3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35780" y="21234808"/>
            <a:ext cx="28731691" cy="73481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5920"/>
            </a:lvl1pPr>
            <a:lvl2pPr marL="1691640" indent="0">
              <a:buNone/>
              <a:defRPr sz="5180"/>
            </a:lvl2pPr>
            <a:lvl3pPr marL="3383280" indent="0">
              <a:buNone/>
              <a:defRPr sz="4440"/>
            </a:lvl3pPr>
            <a:lvl4pPr marL="5074920" indent="0">
              <a:buNone/>
              <a:defRPr sz="3700"/>
            </a:lvl4pPr>
            <a:lvl5pPr marL="6766560" indent="0">
              <a:buNone/>
              <a:defRPr sz="3700"/>
            </a:lvl5pPr>
            <a:lvl6pPr marL="8458200" indent="0">
              <a:buNone/>
              <a:defRPr sz="3700"/>
            </a:lvl6pPr>
            <a:lvl7pPr marL="10149840" indent="0">
              <a:buNone/>
              <a:defRPr sz="3700"/>
            </a:lvl7pPr>
            <a:lvl8pPr marL="11841480" indent="0">
              <a:buNone/>
              <a:defRPr sz="3700"/>
            </a:lvl8pPr>
            <a:lvl9pPr marL="13533120" indent="0">
              <a:buNone/>
              <a:defRPr sz="3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21598" y="4311299"/>
            <a:ext cx="1691640" cy="2884895"/>
          </a:xfrm>
          <a:prstGeom prst="rect">
            <a:avLst/>
          </a:prstGeom>
        </p:spPr>
        <p:txBody>
          <a:bodyPr vert="horz" lIns="338328" tIns="169164" rIns="338328" bIns="1691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964928" y="14470675"/>
            <a:ext cx="1691640" cy="2884895"/>
          </a:xfrm>
          <a:prstGeom prst="rect">
            <a:avLst/>
          </a:prstGeom>
        </p:spPr>
        <p:txBody>
          <a:bodyPr vert="horz" lIns="338328" tIns="169164" rIns="338328" bIns="1691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5986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5780" y="10492921"/>
            <a:ext cx="28731691" cy="12391719"/>
          </a:xfrm>
        </p:spPr>
        <p:txBody>
          <a:bodyPr anchor="b"/>
          <a:lstStyle>
            <a:lvl1pPr>
              <a:defRPr sz="11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35756" y="22942743"/>
            <a:ext cx="28727351" cy="5627177"/>
          </a:xfrm>
        </p:spPr>
        <p:txBody>
          <a:bodyPr anchor="t"/>
          <a:lstStyle>
            <a:lvl1pPr marL="0" indent="0" algn="ctr">
              <a:buNone/>
              <a:defRPr sz="5920"/>
            </a:lvl1pPr>
            <a:lvl2pPr marL="1691640" indent="0">
              <a:buNone/>
              <a:defRPr sz="5180"/>
            </a:lvl2pPr>
            <a:lvl3pPr marL="3383280" indent="0">
              <a:buNone/>
              <a:defRPr sz="4440"/>
            </a:lvl3pPr>
            <a:lvl4pPr marL="5074920" indent="0">
              <a:buNone/>
              <a:defRPr sz="3700"/>
            </a:lvl4pPr>
            <a:lvl5pPr marL="6766560" indent="0">
              <a:buNone/>
              <a:defRPr sz="3700"/>
            </a:lvl5pPr>
            <a:lvl6pPr marL="8458200" indent="0">
              <a:buNone/>
              <a:defRPr sz="3700"/>
            </a:lvl6pPr>
            <a:lvl7pPr marL="10149840" indent="0">
              <a:buNone/>
              <a:defRPr sz="3700"/>
            </a:lvl7pPr>
            <a:lvl8pPr marL="11841480" indent="0">
              <a:buNone/>
              <a:defRPr sz="3700"/>
            </a:lvl8pPr>
            <a:lvl9pPr marL="13533120" indent="0">
              <a:buNone/>
              <a:defRPr sz="3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73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535780" y="3007360"/>
            <a:ext cx="28731691" cy="47875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535780" y="9304020"/>
            <a:ext cx="9160231" cy="2842893"/>
          </a:xfrm>
        </p:spPr>
        <p:txBody>
          <a:bodyPr anchor="b">
            <a:noAutofit/>
          </a:bodyPr>
          <a:lstStyle>
            <a:lvl1pPr marL="0" indent="0" algn="ctr">
              <a:buNone/>
              <a:defRPr sz="8880" b="0">
                <a:solidFill>
                  <a:schemeClr val="tx1"/>
                </a:solidFill>
              </a:defRPr>
            </a:lvl1pPr>
            <a:lvl2pPr marL="1691640" indent="0">
              <a:buNone/>
              <a:defRPr sz="7400" b="1"/>
            </a:lvl2pPr>
            <a:lvl3pPr marL="3383280" indent="0">
              <a:buNone/>
              <a:defRPr sz="6660" b="1"/>
            </a:lvl3pPr>
            <a:lvl4pPr marL="5074920" indent="0">
              <a:buNone/>
              <a:defRPr sz="5920" b="1"/>
            </a:lvl4pPr>
            <a:lvl5pPr marL="6766560" indent="0">
              <a:buNone/>
              <a:defRPr sz="5920" b="1"/>
            </a:lvl5pPr>
            <a:lvl6pPr marL="8458200" indent="0">
              <a:buNone/>
              <a:defRPr sz="5920" b="1"/>
            </a:lvl6pPr>
            <a:lvl7pPr marL="10149840" indent="0">
              <a:buNone/>
              <a:defRPr sz="5920" b="1"/>
            </a:lvl7pPr>
            <a:lvl8pPr marL="11841480" indent="0">
              <a:buNone/>
              <a:defRPr sz="5920" b="1"/>
            </a:lvl8pPr>
            <a:lvl9pPr marL="13533120" indent="0">
              <a:buNone/>
              <a:defRPr sz="5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535780" y="12687300"/>
            <a:ext cx="9160231" cy="15882620"/>
          </a:xfrm>
        </p:spPr>
        <p:txBody>
          <a:bodyPr anchor="t">
            <a:normAutofit/>
          </a:bodyPr>
          <a:lstStyle>
            <a:lvl1pPr marL="0" indent="0" algn="ctr">
              <a:buNone/>
              <a:defRPr sz="5180"/>
            </a:lvl1pPr>
            <a:lvl2pPr marL="1691640" indent="0">
              <a:buNone/>
              <a:defRPr sz="4440"/>
            </a:lvl2pPr>
            <a:lvl3pPr marL="3383280" indent="0">
              <a:buNone/>
              <a:defRPr sz="3700"/>
            </a:lvl3pPr>
            <a:lvl4pPr marL="5074920" indent="0">
              <a:buNone/>
              <a:defRPr sz="3330"/>
            </a:lvl4pPr>
            <a:lvl5pPr marL="6766560" indent="0">
              <a:buNone/>
              <a:defRPr sz="3330"/>
            </a:lvl5pPr>
            <a:lvl6pPr marL="8458200" indent="0">
              <a:buNone/>
              <a:defRPr sz="3330"/>
            </a:lvl6pPr>
            <a:lvl7pPr marL="10149840" indent="0">
              <a:buNone/>
              <a:defRPr sz="3330"/>
            </a:lvl7pPr>
            <a:lvl8pPr marL="11841480" indent="0">
              <a:buNone/>
              <a:defRPr sz="3330"/>
            </a:lvl8pPr>
            <a:lvl9pPr marL="13533120" indent="0">
              <a:buNone/>
              <a:defRPr sz="33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39622" y="9304020"/>
            <a:ext cx="9160231" cy="2842893"/>
          </a:xfrm>
        </p:spPr>
        <p:txBody>
          <a:bodyPr anchor="b">
            <a:noAutofit/>
          </a:bodyPr>
          <a:lstStyle>
            <a:lvl1pPr marL="0" indent="0" algn="ctr">
              <a:buNone/>
              <a:defRPr sz="8880" b="0">
                <a:solidFill>
                  <a:schemeClr val="tx1"/>
                </a:solidFill>
              </a:defRPr>
            </a:lvl1pPr>
            <a:lvl2pPr marL="1691640" indent="0">
              <a:buNone/>
              <a:defRPr sz="7400" b="1"/>
            </a:lvl2pPr>
            <a:lvl3pPr marL="3383280" indent="0">
              <a:buNone/>
              <a:defRPr sz="6660" b="1"/>
            </a:lvl3pPr>
            <a:lvl4pPr marL="5074920" indent="0">
              <a:buNone/>
              <a:defRPr sz="5920" b="1"/>
            </a:lvl4pPr>
            <a:lvl5pPr marL="6766560" indent="0">
              <a:buNone/>
              <a:defRPr sz="5920" b="1"/>
            </a:lvl5pPr>
            <a:lvl6pPr marL="8458200" indent="0">
              <a:buNone/>
              <a:defRPr sz="5920" b="1"/>
            </a:lvl6pPr>
            <a:lvl7pPr marL="10149840" indent="0">
              <a:buNone/>
              <a:defRPr sz="5920" b="1"/>
            </a:lvl7pPr>
            <a:lvl8pPr marL="11841480" indent="0">
              <a:buNone/>
              <a:defRPr sz="5920" b="1"/>
            </a:lvl8pPr>
            <a:lvl9pPr marL="13533120" indent="0">
              <a:buNone/>
              <a:defRPr sz="5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2324981" y="12687300"/>
            <a:ext cx="9160231" cy="15882620"/>
          </a:xfrm>
        </p:spPr>
        <p:txBody>
          <a:bodyPr anchor="t">
            <a:normAutofit/>
          </a:bodyPr>
          <a:lstStyle>
            <a:lvl1pPr marL="0" indent="0" algn="ctr">
              <a:buNone/>
              <a:defRPr sz="5180"/>
            </a:lvl1pPr>
            <a:lvl2pPr marL="1691640" indent="0">
              <a:buNone/>
              <a:defRPr sz="4440"/>
            </a:lvl2pPr>
            <a:lvl3pPr marL="3383280" indent="0">
              <a:buNone/>
              <a:defRPr sz="3700"/>
            </a:lvl3pPr>
            <a:lvl4pPr marL="5074920" indent="0">
              <a:buNone/>
              <a:defRPr sz="3330"/>
            </a:lvl4pPr>
            <a:lvl5pPr marL="6766560" indent="0">
              <a:buNone/>
              <a:defRPr sz="3330"/>
            </a:lvl5pPr>
            <a:lvl6pPr marL="8458200" indent="0">
              <a:buNone/>
              <a:defRPr sz="3330"/>
            </a:lvl6pPr>
            <a:lvl7pPr marL="10149840" indent="0">
              <a:buNone/>
              <a:defRPr sz="3330"/>
            </a:lvl7pPr>
            <a:lvl8pPr marL="11841480" indent="0">
              <a:buNone/>
              <a:defRPr sz="3330"/>
            </a:lvl8pPr>
            <a:lvl9pPr marL="13533120" indent="0">
              <a:buNone/>
              <a:defRPr sz="33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107237" y="9304020"/>
            <a:ext cx="9160231" cy="2842893"/>
          </a:xfrm>
        </p:spPr>
        <p:txBody>
          <a:bodyPr anchor="b">
            <a:noAutofit/>
          </a:bodyPr>
          <a:lstStyle>
            <a:lvl1pPr marL="0" indent="0" algn="ctr">
              <a:buNone/>
              <a:defRPr sz="8880" b="0">
                <a:solidFill>
                  <a:schemeClr val="tx1"/>
                </a:solidFill>
              </a:defRPr>
            </a:lvl1pPr>
            <a:lvl2pPr marL="1691640" indent="0">
              <a:buNone/>
              <a:defRPr sz="7400" b="1"/>
            </a:lvl2pPr>
            <a:lvl3pPr marL="3383280" indent="0">
              <a:buNone/>
              <a:defRPr sz="6660" b="1"/>
            </a:lvl3pPr>
            <a:lvl4pPr marL="5074920" indent="0">
              <a:buNone/>
              <a:defRPr sz="5920" b="1"/>
            </a:lvl4pPr>
            <a:lvl5pPr marL="6766560" indent="0">
              <a:buNone/>
              <a:defRPr sz="5920" b="1"/>
            </a:lvl5pPr>
            <a:lvl6pPr marL="8458200" indent="0">
              <a:buNone/>
              <a:defRPr sz="5920" b="1"/>
            </a:lvl6pPr>
            <a:lvl7pPr marL="10149840" indent="0">
              <a:buNone/>
              <a:defRPr sz="5920" b="1"/>
            </a:lvl7pPr>
            <a:lvl8pPr marL="11841480" indent="0">
              <a:buNone/>
              <a:defRPr sz="5920" b="1"/>
            </a:lvl8pPr>
            <a:lvl9pPr marL="13533120" indent="0">
              <a:buNone/>
              <a:defRPr sz="5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22107237" y="12687300"/>
            <a:ext cx="9160231" cy="15882620"/>
          </a:xfrm>
        </p:spPr>
        <p:txBody>
          <a:bodyPr anchor="t">
            <a:normAutofit/>
          </a:bodyPr>
          <a:lstStyle>
            <a:lvl1pPr marL="0" indent="0" algn="ctr">
              <a:buNone/>
              <a:defRPr sz="5180"/>
            </a:lvl1pPr>
            <a:lvl2pPr marL="1691640" indent="0">
              <a:buNone/>
              <a:defRPr sz="4440"/>
            </a:lvl2pPr>
            <a:lvl3pPr marL="3383280" indent="0">
              <a:buNone/>
              <a:defRPr sz="3700"/>
            </a:lvl3pPr>
            <a:lvl4pPr marL="5074920" indent="0">
              <a:buNone/>
              <a:defRPr sz="3330"/>
            </a:lvl4pPr>
            <a:lvl5pPr marL="6766560" indent="0">
              <a:buNone/>
              <a:defRPr sz="3330"/>
            </a:lvl5pPr>
            <a:lvl6pPr marL="8458200" indent="0">
              <a:buNone/>
              <a:defRPr sz="3330"/>
            </a:lvl6pPr>
            <a:lvl7pPr marL="10149840" indent="0">
              <a:buNone/>
              <a:defRPr sz="3330"/>
            </a:lvl7pPr>
            <a:lvl8pPr marL="11841480" indent="0">
              <a:buNone/>
              <a:defRPr sz="3330"/>
            </a:lvl8pPr>
            <a:lvl9pPr marL="13533120" indent="0">
              <a:buNone/>
              <a:defRPr sz="33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48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84" y="9008489"/>
            <a:ext cx="9357470" cy="9045553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108" y="9008489"/>
            <a:ext cx="9357470" cy="9045553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346" y="9008489"/>
            <a:ext cx="9357470" cy="9045553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535780" y="3007360"/>
            <a:ext cx="28731691" cy="47875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2535780" y="19260256"/>
            <a:ext cx="9160231" cy="2842893"/>
          </a:xfrm>
        </p:spPr>
        <p:txBody>
          <a:bodyPr anchor="b">
            <a:noAutofit/>
          </a:bodyPr>
          <a:lstStyle>
            <a:lvl1pPr marL="0" indent="0" algn="ctr">
              <a:buNone/>
              <a:defRPr sz="7400" b="0">
                <a:solidFill>
                  <a:schemeClr val="tx1"/>
                </a:solidFill>
              </a:defRPr>
            </a:lvl1pPr>
            <a:lvl2pPr marL="1691640" indent="0">
              <a:buNone/>
              <a:defRPr sz="7400" b="1"/>
            </a:lvl2pPr>
            <a:lvl3pPr marL="3383280" indent="0">
              <a:buNone/>
              <a:defRPr sz="6660" b="1"/>
            </a:lvl3pPr>
            <a:lvl4pPr marL="5074920" indent="0">
              <a:buNone/>
              <a:defRPr sz="5920" b="1"/>
            </a:lvl4pPr>
            <a:lvl5pPr marL="6766560" indent="0">
              <a:buNone/>
              <a:defRPr sz="5920" b="1"/>
            </a:lvl5pPr>
            <a:lvl6pPr marL="8458200" indent="0">
              <a:buNone/>
              <a:defRPr sz="5920" b="1"/>
            </a:lvl6pPr>
            <a:lvl7pPr marL="10149840" indent="0">
              <a:buNone/>
              <a:defRPr sz="5920" b="1"/>
            </a:lvl7pPr>
            <a:lvl8pPr marL="11841480" indent="0">
              <a:buNone/>
              <a:defRPr sz="5920" b="1"/>
            </a:lvl8pPr>
            <a:lvl9pPr marL="13533120" indent="0">
              <a:buNone/>
              <a:defRPr sz="5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825235" y="9565329"/>
            <a:ext cx="8581321" cy="790790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920"/>
            </a:lvl1pPr>
            <a:lvl2pPr marL="1691640" indent="0">
              <a:buNone/>
              <a:defRPr sz="5920"/>
            </a:lvl2pPr>
            <a:lvl3pPr marL="3383280" indent="0">
              <a:buNone/>
              <a:defRPr sz="5920"/>
            </a:lvl3pPr>
            <a:lvl4pPr marL="5074920" indent="0">
              <a:buNone/>
              <a:defRPr sz="5920"/>
            </a:lvl4pPr>
            <a:lvl5pPr marL="6766560" indent="0">
              <a:buNone/>
              <a:defRPr sz="5920"/>
            </a:lvl5pPr>
            <a:lvl6pPr marL="8458200" indent="0">
              <a:buNone/>
              <a:defRPr sz="5920"/>
            </a:lvl6pPr>
            <a:lvl7pPr marL="10149840" indent="0">
              <a:buNone/>
              <a:defRPr sz="5920"/>
            </a:lvl7pPr>
            <a:lvl8pPr marL="11841480" indent="0">
              <a:buNone/>
              <a:defRPr sz="5920"/>
            </a:lvl8pPr>
            <a:lvl9pPr marL="13533120" indent="0">
              <a:buNone/>
              <a:defRPr sz="5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2535780" y="22103156"/>
            <a:ext cx="9160231" cy="6466776"/>
          </a:xfrm>
        </p:spPr>
        <p:txBody>
          <a:bodyPr anchor="t">
            <a:normAutofit/>
          </a:bodyPr>
          <a:lstStyle>
            <a:lvl1pPr marL="0" indent="0" algn="ctr">
              <a:buNone/>
              <a:defRPr sz="5180"/>
            </a:lvl1pPr>
            <a:lvl2pPr marL="1691640" indent="0">
              <a:buNone/>
              <a:defRPr sz="4440"/>
            </a:lvl2pPr>
            <a:lvl3pPr marL="3383280" indent="0">
              <a:buNone/>
              <a:defRPr sz="3700"/>
            </a:lvl3pPr>
            <a:lvl4pPr marL="5074920" indent="0">
              <a:buNone/>
              <a:defRPr sz="3330"/>
            </a:lvl4pPr>
            <a:lvl5pPr marL="6766560" indent="0">
              <a:buNone/>
              <a:defRPr sz="3330"/>
            </a:lvl5pPr>
            <a:lvl6pPr marL="8458200" indent="0">
              <a:buNone/>
              <a:defRPr sz="3330"/>
            </a:lvl6pPr>
            <a:lvl7pPr marL="10149840" indent="0">
              <a:buNone/>
              <a:defRPr sz="3330"/>
            </a:lvl7pPr>
            <a:lvl8pPr marL="11841480" indent="0">
              <a:buNone/>
              <a:defRPr sz="3330"/>
            </a:lvl8pPr>
            <a:lvl9pPr marL="13533120" indent="0">
              <a:buNone/>
              <a:defRPr sz="33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28737" y="19260256"/>
            <a:ext cx="9160231" cy="2842893"/>
          </a:xfrm>
        </p:spPr>
        <p:txBody>
          <a:bodyPr anchor="b">
            <a:noAutofit/>
          </a:bodyPr>
          <a:lstStyle>
            <a:lvl1pPr marL="0" indent="0" algn="ctr">
              <a:buNone/>
              <a:defRPr sz="7400" b="0">
                <a:solidFill>
                  <a:schemeClr val="tx1"/>
                </a:solidFill>
              </a:defRPr>
            </a:lvl1pPr>
            <a:lvl2pPr marL="1691640" indent="0">
              <a:buNone/>
              <a:defRPr sz="7400" b="1"/>
            </a:lvl2pPr>
            <a:lvl3pPr marL="3383280" indent="0">
              <a:buNone/>
              <a:defRPr sz="6660" b="1"/>
            </a:lvl3pPr>
            <a:lvl4pPr marL="5074920" indent="0">
              <a:buNone/>
              <a:defRPr sz="5920" b="1"/>
            </a:lvl4pPr>
            <a:lvl5pPr marL="6766560" indent="0">
              <a:buNone/>
              <a:defRPr sz="5920" b="1"/>
            </a:lvl5pPr>
            <a:lvl6pPr marL="8458200" indent="0">
              <a:buNone/>
              <a:defRPr sz="5920" b="1"/>
            </a:lvl6pPr>
            <a:lvl7pPr marL="10149840" indent="0">
              <a:buNone/>
              <a:defRPr sz="5920" b="1"/>
            </a:lvl7pPr>
            <a:lvl8pPr marL="11841480" indent="0">
              <a:buNone/>
              <a:defRPr sz="5920" b="1"/>
            </a:lvl8pPr>
            <a:lvl9pPr marL="13533120" indent="0">
              <a:buNone/>
              <a:defRPr sz="5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2614436" y="9566197"/>
            <a:ext cx="8581321" cy="7933609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920"/>
            </a:lvl1pPr>
            <a:lvl2pPr marL="1691640" indent="0">
              <a:buNone/>
              <a:defRPr sz="5920"/>
            </a:lvl2pPr>
            <a:lvl3pPr marL="3383280" indent="0">
              <a:buNone/>
              <a:defRPr sz="5920"/>
            </a:lvl3pPr>
            <a:lvl4pPr marL="5074920" indent="0">
              <a:buNone/>
              <a:defRPr sz="5920"/>
            </a:lvl4pPr>
            <a:lvl5pPr marL="6766560" indent="0">
              <a:buNone/>
              <a:defRPr sz="5920"/>
            </a:lvl5pPr>
            <a:lvl6pPr marL="8458200" indent="0">
              <a:buNone/>
              <a:defRPr sz="5920"/>
            </a:lvl6pPr>
            <a:lvl7pPr marL="10149840" indent="0">
              <a:buNone/>
              <a:defRPr sz="5920"/>
            </a:lvl7pPr>
            <a:lvl8pPr marL="11841480" indent="0">
              <a:buNone/>
              <a:defRPr sz="5920"/>
            </a:lvl8pPr>
            <a:lvl9pPr marL="13533120" indent="0">
              <a:buNone/>
              <a:defRPr sz="5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2324979" y="22103151"/>
            <a:ext cx="9163986" cy="6466776"/>
          </a:xfrm>
        </p:spPr>
        <p:txBody>
          <a:bodyPr anchor="t">
            <a:normAutofit/>
          </a:bodyPr>
          <a:lstStyle>
            <a:lvl1pPr marL="0" indent="0" algn="ctr">
              <a:buNone/>
              <a:defRPr sz="5180"/>
            </a:lvl1pPr>
            <a:lvl2pPr marL="1691640" indent="0">
              <a:buNone/>
              <a:defRPr sz="4440"/>
            </a:lvl2pPr>
            <a:lvl3pPr marL="3383280" indent="0">
              <a:buNone/>
              <a:defRPr sz="3700"/>
            </a:lvl3pPr>
            <a:lvl4pPr marL="5074920" indent="0">
              <a:buNone/>
              <a:defRPr sz="3330"/>
            </a:lvl4pPr>
            <a:lvl5pPr marL="6766560" indent="0">
              <a:buNone/>
              <a:defRPr sz="3330"/>
            </a:lvl5pPr>
            <a:lvl6pPr marL="8458200" indent="0">
              <a:buNone/>
              <a:defRPr sz="3330"/>
            </a:lvl6pPr>
            <a:lvl7pPr marL="10149840" indent="0">
              <a:buNone/>
              <a:defRPr sz="3330"/>
            </a:lvl7pPr>
            <a:lvl8pPr marL="11841480" indent="0">
              <a:buNone/>
              <a:defRPr sz="3330"/>
            </a:lvl8pPr>
            <a:lvl9pPr marL="13533120" indent="0">
              <a:buNone/>
              <a:defRPr sz="33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107585" y="19260256"/>
            <a:ext cx="9160231" cy="2842893"/>
          </a:xfrm>
        </p:spPr>
        <p:txBody>
          <a:bodyPr anchor="b">
            <a:noAutofit/>
          </a:bodyPr>
          <a:lstStyle>
            <a:lvl1pPr marL="0" indent="0" algn="ctr">
              <a:buNone/>
              <a:defRPr sz="7400" b="0">
                <a:solidFill>
                  <a:schemeClr val="tx1"/>
                </a:solidFill>
              </a:defRPr>
            </a:lvl1pPr>
            <a:lvl2pPr marL="1691640" indent="0">
              <a:buNone/>
              <a:defRPr sz="7400" b="1"/>
            </a:lvl2pPr>
            <a:lvl3pPr marL="3383280" indent="0">
              <a:buNone/>
              <a:defRPr sz="6660" b="1"/>
            </a:lvl3pPr>
            <a:lvl4pPr marL="5074920" indent="0">
              <a:buNone/>
              <a:defRPr sz="5920" b="1"/>
            </a:lvl4pPr>
            <a:lvl5pPr marL="6766560" indent="0">
              <a:buNone/>
              <a:defRPr sz="5920" b="1"/>
            </a:lvl5pPr>
            <a:lvl6pPr marL="8458200" indent="0">
              <a:buNone/>
              <a:defRPr sz="5920" b="1"/>
            </a:lvl6pPr>
            <a:lvl7pPr marL="10149840" indent="0">
              <a:buNone/>
              <a:defRPr sz="5920" b="1"/>
            </a:lvl7pPr>
            <a:lvl8pPr marL="11841480" indent="0">
              <a:buNone/>
              <a:defRPr sz="5920" b="1"/>
            </a:lvl8pPr>
            <a:lvl9pPr marL="13533120" indent="0">
              <a:buNone/>
              <a:defRPr sz="5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2410064" y="9543198"/>
            <a:ext cx="8581321" cy="792931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920"/>
            </a:lvl1pPr>
            <a:lvl2pPr marL="1691640" indent="0">
              <a:buNone/>
              <a:defRPr sz="5920"/>
            </a:lvl2pPr>
            <a:lvl3pPr marL="3383280" indent="0">
              <a:buNone/>
              <a:defRPr sz="5920"/>
            </a:lvl3pPr>
            <a:lvl4pPr marL="5074920" indent="0">
              <a:buNone/>
              <a:defRPr sz="5920"/>
            </a:lvl4pPr>
            <a:lvl5pPr marL="6766560" indent="0">
              <a:buNone/>
              <a:defRPr sz="5920"/>
            </a:lvl5pPr>
            <a:lvl6pPr marL="8458200" indent="0">
              <a:buNone/>
              <a:defRPr sz="5920"/>
            </a:lvl6pPr>
            <a:lvl7pPr marL="10149840" indent="0">
              <a:buNone/>
              <a:defRPr sz="5920"/>
            </a:lvl7pPr>
            <a:lvl8pPr marL="11841480" indent="0">
              <a:buNone/>
              <a:defRPr sz="5920"/>
            </a:lvl8pPr>
            <a:lvl9pPr marL="13533120" indent="0">
              <a:buNone/>
              <a:defRPr sz="5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22107237" y="22103141"/>
            <a:ext cx="9160231" cy="6466786"/>
          </a:xfrm>
        </p:spPr>
        <p:txBody>
          <a:bodyPr anchor="t">
            <a:normAutofit/>
          </a:bodyPr>
          <a:lstStyle>
            <a:lvl1pPr marL="0" indent="0" algn="ctr">
              <a:buNone/>
              <a:defRPr sz="5180"/>
            </a:lvl1pPr>
            <a:lvl2pPr marL="1691640" indent="0">
              <a:buNone/>
              <a:defRPr sz="4440"/>
            </a:lvl2pPr>
            <a:lvl3pPr marL="3383280" indent="0">
              <a:buNone/>
              <a:defRPr sz="3700"/>
            </a:lvl3pPr>
            <a:lvl4pPr marL="5074920" indent="0">
              <a:buNone/>
              <a:defRPr sz="3330"/>
            </a:lvl4pPr>
            <a:lvl5pPr marL="6766560" indent="0">
              <a:buNone/>
              <a:defRPr sz="3330"/>
            </a:lvl5pPr>
            <a:lvl6pPr marL="8458200" indent="0">
              <a:buNone/>
              <a:defRPr sz="3330"/>
            </a:lvl6pPr>
            <a:lvl7pPr marL="10149840" indent="0">
              <a:buNone/>
              <a:defRPr sz="3330"/>
            </a:lvl7pPr>
            <a:lvl8pPr marL="11841480" indent="0">
              <a:buNone/>
              <a:defRPr sz="3330"/>
            </a:lvl8pPr>
            <a:lvl9pPr marL="13533120" indent="0">
              <a:buNone/>
              <a:defRPr sz="33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08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04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928019" y="3007362"/>
            <a:ext cx="6339451" cy="2556256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5784" y="3007362"/>
            <a:ext cx="21969320" cy="2556256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00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29100" y="3608832"/>
            <a:ext cx="23682960" cy="17141952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5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4741" y="8687938"/>
            <a:ext cx="26613778" cy="9022144"/>
          </a:xfrm>
        </p:spPr>
        <p:txBody>
          <a:bodyPr anchor="b"/>
          <a:lstStyle>
            <a:lvl1pPr algn="ctr">
              <a:defRPr sz="1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4741" y="17710070"/>
            <a:ext cx="26613778" cy="7434800"/>
          </a:xfrm>
        </p:spPr>
        <p:txBody>
          <a:bodyPr anchor="t"/>
          <a:lstStyle>
            <a:lvl1pPr marL="0" indent="0" algn="ctr">
              <a:buNone/>
              <a:defRPr sz="7400">
                <a:solidFill>
                  <a:schemeClr val="tx1"/>
                </a:solidFill>
              </a:defRPr>
            </a:lvl1pPr>
            <a:lvl2pPr marL="1691640" indent="0">
              <a:buNone/>
              <a:defRPr sz="6660">
                <a:solidFill>
                  <a:schemeClr val="tx1">
                    <a:tint val="75000"/>
                  </a:schemeClr>
                </a:solidFill>
              </a:defRPr>
            </a:lvl2pPr>
            <a:lvl3pPr marL="3383280" indent="0">
              <a:buNone/>
              <a:defRPr sz="5920">
                <a:solidFill>
                  <a:schemeClr val="tx1">
                    <a:tint val="75000"/>
                  </a:schemeClr>
                </a:solidFill>
              </a:defRPr>
            </a:lvl3pPr>
            <a:lvl4pPr marL="5074920" indent="0">
              <a:buNone/>
              <a:defRPr sz="5180">
                <a:solidFill>
                  <a:schemeClr val="tx1">
                    <a:tint val="75000"/>
                  </a:schemeClr>
                </a:solidFill>
              </a:defRPr>
            </a:lvl4pPr>
            <a:lvl5pPr marL="6766560" indent="0">
              <a:buNone/>
              <a:defRPr sz="5180">
                <a:solidFill>
                  <a:schemeClr val="tx1">
                    <a:tint val="75000"/>
                  </a:schemeClr>
                </a:solidFill>
              </a:defRPr>
            </a:lvl5pPr>
            <a:lvl6pPr marL="8458200" indent="0">
              <a:buNone/>
              <a:defRPr sz="5180">
                <a:solidFill>
                  <a:schemeClr val="tx1">
                    <a:tint val="75000"/>
                  </a:schemeClr>
                </a:solidFill>
              </a:defRPr>
            </a:lvl6pPr>
            <a:lvl7pPr marL="10149840" indent="0">
              <a:buNone/>
              <a:defRPr sz="5180">
                <a:solidFill>
                  <a:schemeClr val="tx1">
                    <a:tint val="75000"/>
                  </a:schemeClr>
                </a:solidFill>
              </a:defRPr>
            </a:lvl7pPr>
            <a:lvl8pPr marL="11841480" indent="0">
              <a:buNone/>
              <a:defRPr sz="5180">
                <a:solidFill>
                  <a:schemeClr val="tx1">
                    <a:tint val="75000"/>
                  </a:schemeClr>
                </a:solidFill>
              </a:defRPr>
            </a:lvl8pPr>
            <a:lvl9pPr marL="13533120" indent="0">
              <a:buNone/>
              <a:defRPr sz="51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8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5786" y="8546748"/>
            <a:ext cx="14042880" cy="2002316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213027" y="8546756"/>
            <a:ext cx="14054446" cy="200231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37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778" y="8733596"/>
            <a:ext cx="14013465" cy="20290568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4008" y="8733596"/>
            <a:ext cx="14013465" cy="20290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1295" y="9053920"/>
            <a:ext cx="13531855" cy="2688094"/>
          </a:xfrm>
        </p:spPr>
        <p:txBody>
          <a:bodyPr anchor="b">
            <a:noAutofit/>
          </a:bodyPr>
          <a:lstStyle>
            <a:lvl1pPr marL="0" indent="0" algn="ctr">
              <a:buNone/>
              <a:defRPr sz="8880" b="0"/>
            </a:lvl1pPr>
            <a:lvl2pPr marL="1691640" indent="0">
              <a:buNone/>
              <a:defRPr sz="7400" b="1"/>
            </a:lvl2pPr>
            <a:lvl3pPr marL="3383280" indent="0">
              <a:buNone/>
              <a:defRPr sz="6660" b="1"/>
            </a:lvl3pPr>
            <a:lvl4pPr marL="5074920" indent="0">
              <a:buNone/>
              <a:defRPr sz="5920" b="1"/>
            </a:lvl4pPr>
            <a:lvl5pPr marL="6766560" indent="0">
              <a:buNone/>
              <a:defRPr sz="5920" b="1"/>
            </a:lvl5pPr>
            <a:lvl6pPr marL="8458200" indent="0">
              <a:buNone/>
              <a:defRPr sz="5920" b="1"/>
            </a:lvl6pPr>
            <a:lvl7pPr marL="10149840" indent="0">
              <a:buNone/>
              <a:defRPr sz="5920" b="1"/>
            </a:lvl7pPr>
            <a:lvl8pPr marL="11841480" indent="0">
              <a:buNone/>
              <a:defRPr sz="5920" b="1"/>
            </a:lvl8pPr>
            <a:lvl9pPr marL="13533120" indent="0">
              <a:buNone/>
              <a:defRPr sz="5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91295" y="11742017"/>
            <a:ext cx="13531855" cy="16827911"/>
          </a:xfrm>
        </p:spPr>
        <p:txBody>
          <a:bodyPr anchor="t">
            <a:normAutofit/>
          </a:bodyPr>
          <a:lstStyle>
            <a:lvl1pPr>
              <a:defRPr sz="6660"/>
            </a:lvl1pPr>
            <a:lvl2pPr>
              <a:defRPr sz="5920"/>
            </a:lvl2pPr>
            <a:lvl3pPr>
              <a:defRPr sz="5180"/>
            </a:lvl3pPr>
            <a:lvl4pPr>
              <a:defRPr sz="4440"/>
            </a:lvl4pPr>
            <a:lvl5pPr>
              <a:defRPr sz="444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68532" y="9053927"/>
            <a:ext cx="13584543" cy="2688089"/>
          </a:xfrm>
        </p:spPr>
        <p:txBody>
          <a:bodyPr anchor="b">
            <a:noAutofit/>
          </a:bodyPr>
          <a:lstStyle>
            <a:lvl1pPr marL="0" indent="0" algn="ctr">
              <a:buNone/>
              <a:defRPr sz="8880" b="0"/>
            </a:lvl1pPr>
            <a:lvl2pPr marL="1691640" indent="0">
              <a:buNone/>
              <a:defRPr sz="7400" b="1"/>
            </a:lvl2pPr>
            <a:lvl3pPr marL="3383280" indent="0">
              <a:buNone/>
              <a:defRPr sz="6660" b="1"/>
            </a:lvl3pPr>
            <a:lvl4pPr marL="5074920" indent="0">
              <a:buNone/>
              <a:defRPr sz="5920" b="1"/>
            </a:lvl4pPr>
            <a:lvl5pPr marL="6766560" indent="0">
              <a:buNone/>
              <a:defRPr sz="5920" b="1"/>
            </a:lvl5pPr>
            <a:lvl6pPr marL="8458200" indent="0">
              <a:buNone/>
              <a:defRPr sz="5920" b="1"/>
            </a:lvl6pPr>
            <a:lvl7pPr marL="10149840" indent="0">
              <a:buNone/>
              <a:defRPr sz="5920" b="1"/>
            </a:lvl7pPr>
            <a:lvl8pPr marL="11841480" indent="0">
              <a:buNone/>
              <a:defRPr sz="5920" b="1"/>
            </a:lvl8pPr>
            <a:lvl9pPr marL="13533120" indent="0">
              <a:buNone/>
              <a:defRPr sz="5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68532" y="11742017"/>
            <a:ext cx="13584543" cy="16827911"/>
          </a:xfrm>
        </p:spPr>
        <p:txBody>
          <a:bodyPr anchor="t">
            <a:normAutofit/>
          </a:bodyPr>
          <a:lstStyle>
            <a:lvl1pPr>
              <a:defRPr sz="6660"/>
            </a:lvl1pPr>
            <a:lvl2pPr>
              <a:defRPr sz="5920"/>
            </a:lvl2pPr>
            <a:lvl3pPr>
              <a:defRPr sz="5180"/>
            </a:lvl3pPr>
            <a:lvl4pPr>
              <a:defRPr sz="4440"/>
            </a:lvl4pPr>
            <a:lvl5pPr>
              <a:defRPr sz="444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3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26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0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5786" y="3007360"/>
            <a:ext cx="10286618" cy="8988129"/>
          </a:xfrm>
        </p:spPr>
        <p:txBody>
          <a:bodyPr anchor="b">
            <a:normAutofit/>
          </a:bodyPr>
          <a:lstStyle>
            <a:lvl1pPr algn="ctr">
              <a:defRPr sz="8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74384" y="3007360"/>
            <a:ext cx="17793089" cy="255625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35786" y="11995491"/>
            <a:ext cx="10286618" cy="16574426"/>
          </a:xfrm>
        </p:spPr>
        <p:txBody>
          <a:bodyPr anchor="t">
            <a:normAutofit/>
          </a:bodyPr>
          <a:lstStyle>
            <a:lvl1pPr marL="0" indent="0" algn="ctr">
              <a:buNone/>
              <a:defRPr sz="5920"/>
            </a:lvl1pPr>
            <a:lvl2pPr marL="1691640" indent="0">
              <a:buNone/>
              <a:defRPr sz="4440"/>
            </a:lvl2pPr>
            <a:lvl3pPr marL="3383280" indent="0">
              <a:buNone/>
              <a:defRPr sz="3700"/>
            </a:lvl3pPr>
            <a:lvl4pPr marL="5074920" indent="0">
              <a:buNone/>
              <a:defRPr sz="3330"/>
            </a:lvl4pPr>
            <a:lvl5pPr marL="6766560" indent="0">
              <a:buNone/>
              <a:defRPr sz="3330"/>
            </a:lvl5pPr>
            <a:lvl6pPr marL="8458200" indent="0">
              <a:buNone/>
              <a:defRPr sz="3330"/>
            </a:lvl6pPr>
            <a:lvl7pPr marL="10149840" indent="0">
              <a:buNone/>
              <a:defRPr sz="3330"/>
            </a:lvl7pPr>
            <a:lvl8pPr marL="11841480" indent="0">
              <a:buNone/>
              <a:defRPr sz="3330"/>
            </a:lvl8pPr>
            <a:lvl9pPr marL="13533120" indent="0">
              <a:buNone/>
              <a:defRPr sz="33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7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6452" y="3008953"/>
            <a:ext cx="12684140" cy="25680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5784" y="3008954"/>
            <a:ext cx="14521301" cy="9024734"/>
          </a:xfrm>
        </p:spPr>
        <p:txBody>
          <a:bodyPr anchor="b">
            <a:noAutofit/>
          </a:bodyPr>
          <a:lstStyle>
            <a:lvl1pPr algn="ctr">
              <a:defRPr sz="11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13895" y="3670346"/>
            <a:ext cx="11711888" cy="24236589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920"/>
            </a:lvl1pPr>
            <a:lvl2pPr marL="1691640" indent="0">
              <a:buNone/>
              <a:defRPr sz="5920"/>
            </a:lvl2pPr>
            <a:lvl3pPr marL="3383280" indent="0">
              <a:buNone/>
              <a:defRPr sz="5920"/>
            </a:lvl3pPr>
            <a:lvl4pPr marL="5074920" indent="0">
              <a:buNone/>
              <a:defRPr sz="5920"/>
            </a:lvl4pPr>
            <a:lvl5pPr marL="6766560" indent="0">
              <a:buNone/>
              <a:defRPr sz="5920"/>
            </a:lvl5pPr>
            <a:lvl6pPr marL="8458200" indent="0">
              <a:buNone/>
              <a:defRPr sz="5920"/>
            </a:lvl6pPr>
            <a:lvl7pPr marL="10149840" indent="0">
              <a:buNone/>
              <a:defRPr sz="5920"/>
            </a:lvl7pPr>
            <a:lvl8pPr marL="11841480" indent="0">
              <a:buNone/>
              <a:defRPr sz="5920"/>
            </a:lvl8pPr>
            <a:lvl9pPr marL="13533120" indent="0">
              <a:buNone/>
              <a:defRPr sz="5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35784" y="12033688"/>
            <a:ext cx="14521301" cy="16655594"/>
          </a:xfrm>
        </p:spPr>
        <p:txBody>
          <a:bodyPr anchor="t">
            <a:normAutofit/>
          </a:bodyPr>
          <a:lstStyle>
            <a:lvl1pPr marL="0" indent="0" algn="ctr">
              <a:buNone/>
              <a:defRPr sz="5920"/>
            </a:lvl1pPr>
            <a:lvl2pPr marL="1691640" indent="0">
              <a:buNone/>
              <a:defRPr sz="4440"/>
            </a:lvl2pPr>
            <a:lvl3pPr marL="3383280" indent="0">
              <a:buNone/>
              <a:defRPr sz="3700"/>
            </a:lvl3pPr>
            <a:lvl4pPr marL="5074920" indent="0">
              <a:buNone/>
              <a:defRPr sz="3330"/>
            </a:lvl4pPr>
            <a:lvl5pPr marL="6766560" indent="0">
              <a:buNone/>
              <a:defRPr sz="3330"/>
            </a:lvl5pPr>
            <a:lvl6pPr marL="8458200" indent="0">
              <a:buNone/>
              <a:defRPr sz="3330"/>
            </a:lvl6pPr>
            <a:lvl7pPr marL="10149840" indent="0">
              <a:buNone/>
              <a:defRPr sz="3330"/>
            </a:lvl7pPr>
            <a:lvl8pPr marL="11841480" indent="0">
              <a:buNone/>
              <a:defRPr sz="3330"/>
            </a:lvl8pPr>
            <a:lvl9pPr marL="13533120" indent="0">
              <a:buNone/>
              <a:defRPr sz="33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72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5780" y="3007360"/>
            <a:ext cx="28731691" cy="47875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5780" y="8546756"/>
            <a:ext cx="28731691" cy="200231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308492" y="29024164"/>
            <a:ext cx="7612380" cy="1801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2C3D1F1-7914-458A-AAD6-4B7F8B7C5CF9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5786" y="29024164"/>
            <a:ext cx="18517201" cy="1801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176385" y="29024164"/>
            <a:ext cx="2091088" cy="1801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035C8BC-C405-451A-9D50-F41DC4C35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06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</p:sldLayoutIdLst>
  <p:txStyles>
    <p:titleStyle>
      <a:lvl1pPr algn="ctr" defTabSz="1691640" rtl="0" eaLnBrk="1" latinLnBrk="0" hangingPunct="1">
        <a:spcBef>
          <a:spcPct val="0"/>
        </a:spcBef>
        <a:buNone/>
        <a:defRPr sz="1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268730" indent="-1132200" algn="l" defTabSz="1691640" rtl="0" eaLnBrk="1" latinLnBrk="0" hangingPunct="1">
        <a:spcBef>
          <a:spcPct val="20000"/>
        </a:spcBef>
        <a:spcAft>
          <a:spcPts val="2220"/>
        </a:spcAft>
        <a:buClr>
          <a:schemeClr val="tx2"/>
        </a:buClr>
        <a:buSzPct val="70000"/>
        <a:buFont typeface="Wingdings 2" charset="2"/>
        <a:buChar char=""/>
        <a:defRPr sz="7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2664000" indent="-999000" algn="l" defTabSz="1691640" rtl="0" eaLnBrk="1" latinLnBrk="0" hangingPunct="1">
        <a:spcBef>
          <a:spcPct val="20000"/>
        </a:spcBef>
        <a:spcAft>
          <a:spcPts val="2220"/>
        </a:spcAft>
        <a:buClr>
          <a:schemeClr val="tx2"/>
        </a:buClr>
        <a:buSzPct val="70000"/>
        <a:buFont typeface="Wingdings 2" charset="2"/>
        <a:buChar char=""/>
        <a:defRPr sz="66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3796200" indent="-799200" algn="l" defTabSz="1691640" rtl="0" eaLnBrk="1" latinLnBrk="0" hangingPunct="1">
        <a:spcBef>
          <a:spcPct val="20000"/>
        </a:spcBef>
        <a:spcAft>
          <a:spcPts val="2220"/>
        </a:spcAft>
        <a:buClr>
          <a:schemeClr val="tx2"/>
        </a:buClr>
        <a:buSzPct val="70000"/>
        <a:buFont typeface="Wingdings 2" charset="2"/>
        <a:buChar char=""/>
        <a:defRPr sz="5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5128200" indent="-799200" algn="l" defTabSz="1691640" rtl="0" eaLnBrk="1" latinLnBrk="0" hangingPunct="1">
        <a:spcBef>
          <a:spcPct val="20000"/>
        </a:spcBef>
        <a:spcAft>
          <a:spcPts val="2220"/>
        </a:spcAft>
        <a:buClr>
          <a:schemeClr val="tx2"/>
        </a:buClr>
        <a:buSzPct val="70000"/>
        <a:buFont typeface="Wingdings 2" charset="2"/>
        <a:buChar char=""/>
        <a:defRPr sz="51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6193800" indent="-799200" algn="l" defTabSz="1691640" rtl="0" eaLnBrk="1" latinLnBrk="0" hangingPunct="1">
        <a:spcBef>
          <a:spcPct val="20000"/>
        </a:spcBef>
        <a:spcAft>
          <a:spcPts val="2220"/>
        </a:spcAft>
        <a:buClr>
          <a:schemeClr val="tx2"/>
        </a:buClr>
        <a:buSzPct val="70000"/>
        <a:buFont typeface="Wingdings 2" charset="2"/>
        <a:buChar char=""/>
        <a:defRPr sz="51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7454020" indent="-845820" algn="l" defTabSz="1691640" rtl="0" eaLnBrk="1" latinLnBrk="0" hangingPunct="1">
        <a:spcBef>
          <a:spcPct val="20000"/>
        </a:spcBef>
        <a:spcAft>
          <a:spcPts val="2220"/>
        </a:spcAft>
        <a:buClr>
          <a:schemeClr val="tx2"/>
        </a:buClr>
        <a:buSzPct val="70000"/>
        <a:buFont typeface="Wingdings 2" charset="2"/>
        <a:buChar char=""/>
        <a:defRPr sz="51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8886660" indent="-845820" algn="l" defTabSz="1691640" rtl="0" eaLnBrk="1" latinLnBrk="0" hangingPunct="1">
        <a:spcBef>
          <a:spcPct val="20000"/>
        </a:spcBef>
        <a:spcAft>
          <a:spcPts val="2220"/>
        </a:spcAft>
        <a:buClr>
          <a:schemeClr val="tx2"/>
        </a:buClr>
        <a:buSzPct val="70000"/>
        <a:buFont typeface="Wingdings 2" charset="2"/>
        <a:buChar char=""/>
        <a:defRPr sz="51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10319300" indent="-845820" algn="l" defTabSz="1691640" rtl="0" eaLnBrk="1" latinLnBrk="0" hangingPunct="1">
        <a:spcBef>
          <a:spcPct val="20000"/>
        </a:spcBef>
        <a:spcAft>
          <a:spcPts val="2220"/>
        </a:spcAft>
        <a:buClr>
          <a:schemeClr val="tx2"/>
        </a:buClr>
        <a:buSzPct val="70000"/>
        <a:buFont typeface="Wingdings 2" charset="2"/>
        <a:buChar char=""/>
        <a:defRPr sz="51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11492940" indent="-845820" algn="l" defTabSz="1691640" rtl="0" eaLnBrk="1" latinLnBrk="0" hangingPunct="1">
        <a:spcBef>
          <a:spcPct val="20000"/>
        </a:spcBef>
        <a:spcAft>
          <a:spcPts val="2220"/>
        </a:spcAft>
        <a:buClr>
          <a:schemeClr val="tx2"/>
        </a:buClr>
        <a:buSzPct val="70000"/>
        <a:buFont typeface="Wingdings 2" charset="2"/>
        <a:buChar char=""/>
        <a:defRPr sz="51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91640" rtl="0" eaLnBrk="1" latinLnBrk="0" hangingPunct="1">
        <a:defRPr sz="6660" kern="1200">
          <a:solidFill>
            <a:schemeClr val="tx1"/>
          </a:solidFill>
          <a:latin typeface="+mn-lt"/>
          <a:ea typeface="+mn-ea"/>
          <a:cs typeface="+mn-cs"/>
        </a:defRPr>
      </a:lvl1pPr>
      <a:lvl2pPr marL="1691640" algn="l" defTabSz="1691640" rtl="0" eaLnBrk="1" latinLnBrk="0" hangingPunct="1">
        <a:defRPr sz="6660" kern="1200">
          <a:solidFill>
            <a:schemeClr val="tx1"/>
          </a:solidFill>
          <a:latin typeface="+mn-lt"/>
          <a:ea typeface="+mn-ea"/>
          <a:cs typeface="+mn-cs"/>
        </a:defRPr>
      </a:lvl2pPr>
      <a:lvl3pPr marL="3383280" algn="l" defTabSz="1691640" rtl="0" eaLnBrk="1" latinLnBrk="0" hangingPunct="1">
        <a:defRPr sz="6660" kern="1200">
          <a:solidFill>
            <a:schemeClr val="tx1"/>
          </a:solidFill>
          <a:latin typeface="+mn-lt"/>
          <a:ea typeface="+mn-ea"/>
          <a:cs typeface="+mn-cs"/>
        </a:defRPr>
      </a:lvl3pPr>
      <a:lvl4pPr marL="5074920" algn="l" defTabSz="1691640" rtl="0" eaLnBrk="1" latinLnBrk="0" hangingPunct="1">
        <a:defRPr sz="6660" kern="1200">
          <a:solidFill>
            <a:schemeClr val="tx1"/>
          </a:solidFill>
          <a:latin typeface="+mn-lt"/>
          <a:ea typeface="+mn-ea"/>
          <a:cs typeface="+mn-cs"/>
        </a:defRPr>
      </a:lvl4pPr>
      <a:lvl5pPr marL="6766560" algn="l" defTabSz="1691640" rtl="0" eaLnBrk="1" latinLnBrk="0" hangingPunct="1">
        <a:defRPr sz="6660" kern="1200">
          <a:solidFill>
            <a:schemeClr val="tx1"/>
          </a:solidFill>
          <a:latin typeface="+mn-lt"/>
          <a:ea typeface="+mn-ea"/>
          <a:cs typeface="+mn-cs"/>
        </a:defRPr>
      </a:lvl5pPr>
      <a:lvl6pPr marL="8458200" algn="l" defTabSz="1691640" rtl="0" eaLnBrk="1" latinLnBrk="0" hangingPunct="1">
        <a:defRPr sz="6660" kern="1200">
          <a:solidFill>
            <a:schemeClr val="tx1"/>
          </a:solidFill>
          <a:latin typeface="+mn-lt"/>
          <a:ea typeface="+mn-ea"/>
          <a:cs typeface="+mn-cs"/>
        </a:defRPr>
      </a:lvl6pPr>
      <a:lvl7pPr marL="10149840" algn="l" defTabSz="1691640" rtl="0" eaLnBrk="1" latinLnBrk="0" hangingPunct="1">
        <a:defRPr sz="6660" kern="1200">
          <a:solidFill>
            <a:schemeClr val="tx1"/>
          </a:solidFill>
          <a:latin typeface="+mn-lt"/>
          <a:ea typeface="+mn-ea"/>
          <a:cs typeface="+mn-cs"/>
        </a:defRPr>
      </a:lvl7pPr>
      <a:lvl8pPr marL="11841480" algn="l" defTabSz="1691640" rtl="0" eaLnBrk="1" latinLnBrk="0" hangingPunct="1">
        <a:defRPr sz="6660" kern="1200">
          <a:solidFill>
            <a:schemeClr val="tx1"/>
          </a:solidFill>
          <a:latin typeface="+mn-lt"/>
          <a:ea typeface="+mn-ea"/>
          <a:cs typeface="+mn-cs"/>
        </a:defRPr>
      </a:lvl8pPr>
      <a:lvl9pPr marL="13533120" algn="l" defTabSz="1691640" rtl="0" eaLnBrk="1" latinLnBrk="0" hangingPunct="1">
        <a:defRPr sz="66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1" Type="http://schemas.openxmlformats.org/officeDocument/2006/relationships/image" Target="../media/image12.jpeg"/><Relationship Id="rId5" Type="http://schemas.microsoft.com/office/2007/relationships/hdphoto" Target="../media/hdphoto2.wdp"/><Relationship Id="rId10" Type="http://schemas.openxmlformats.org/officeDocument/2006/relationships/image" Target="../media/image11.jpeg"/><Relationship Id="rId4" Type="http://schemas.openxmlformats.org/officeDocument/2006/relationships/image" Target="../media/image7.png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1885950" y="563051"/>
            <a:ext cx="30060899" cy="367312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3980" tIns="46990" rIns="93980" bIns="46990" rtlCol="0" anchor="t">
            <a:normAutofit fontScale="75000" lnSpcReduction="20000"/>
          </a:bodyPr>
          <a:lstStyle>
            <a:lvl1pPr algn="l" defTabSz="29260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47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Reality Universal Laser Safety Goggles</a:t>
            </a:r>
          </a:p>
          <a:p>
            <a:pPr algn="ctr"/>
            <a:br>
              <a:rPr lang="en-US" sz="1447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42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 and Optics Douplik Group (LODG), Ryerson University Physics Department</a:t>
            </a:r>
            <a:br>
              <a:rPr lang="en-US" sz="5242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42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US" sz="5242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Alxandre</a:t>
            </a:r>
            <a:r>
              <a:rPr lang="en-US" sz="5242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(Sasha) Douplik, Faraz Sadrzadeh-</a:t>
            </a:r>
            <a:r>
              <a:rPr lang="en-US" sz="5242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Afsharazar</a:t>
            </a:r>
            <a:r>
              <a:rPr lang="en-US" sz="5242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5242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MASc</a:t>
            </a:r>
            <a:r>
              <a:rPr lang="en-US" sz="5242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5242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7700" y="4435796"/>
            <a:ext cx="32613600" cy="20533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2" baseline="-25000" dirty="0">
              <a:solidFill>
                <a:srgbClr val="0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283971" y="4581149"/>
            <a:ext cx="9377342" cy="97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50" b="1" dirty="0"/>
              <a:t>Introduction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28900" y="5652427"/>
            <a:ext cx="28518279" cy="2369880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3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 </a:t>
            </a:r>
            <a:r>
              <a:rPr lang="en-CA" sz="3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Reality (VR) headset was utilized to facilitate a safe indirect visual observation of visible and IR laser beams of various power levels. Google cardboard was used as a proof of concept prototype. Through the use of the camera application on an IPhone X, a live video feed of the front camera was streamed onto the visor. This digitally isolated the laser light and the observed light light. The applications of such a headset are numerous, spanning medical, military, scientific, and industrial sectors. </a:t>
            </a:r>
            <a:endParaRPr lang="en-US" sz="3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ryerson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333" y1="55667" x2="52333" y2="51667"/>
                        <a14:foregroundMark x1="23000" y1="46333" x2="37000" y2="36333"/>
                        <a14:foregroundMark x1="20333" y1="58333" x2="64333" y2="54333"/>
                        <a14:foregroundMark x1="63000" y1="35667" x2="19000" y2="77000"/>
                        <a14:foregroundMark x1="21000" y1="37000" x2="36333" y2="75667"/>
                        <a14:foregroundMark x1="37000" y1="34333" x2="54333" y2="79667"/>
                        <a14:foregroundMark x1="41000" y1="35000" x2="65667" y2="6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7179" y="2519317"/>
            <a:ext cx="2007253" cy="2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2292330" y="9716085"/>
            <a:ext cx="9377342" cy="97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50" b="1" dirty="0"/>
              <a:t>Proof of Concept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666170" y="10970988"/>
            <a:ext cx="19206704" cy="680232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3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Successfully observed laser wavelengths between 400-1000 nm Simultaneously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4593580" y="14337650"/>
            <a:ext cx="2045752" cy="680232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3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1000nm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931689" y="14643438"/>
            <a:ext cx="14510309" cy="26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8040050"/>
            <a:ext cx="33832800" cy="19122688"/>
          </a:xfrm>
          <a:prstGeom prst="line">
            <a:avLst/>
          </a:prstGeom>
          <a:effectLst>
            <a:glow rad="368300">
              <a:schemeClr val="accent1">
                <a:satMod val="175000"/>
                <a:alpha val="3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12687300"/>
            <a:ext cx="33832800" cy="12294713"/>
          </a:xfrm>
          <a:prstGeom prst="line">
            <a:avLst/>
          </a:prstGeom>
          <a:ln>
            <a:solidFill>
              <a:srgbClr val="00B050"/>
            </a:solidFill>
          </a:ln>
          <a:effectLst>
            <a:glow rad="215900">
              <a:srgbClr val="92D050">
                <a:alpha val="34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0" y="17983200"/>
            <a:ext cx="33832800" cy="4800600"/>
          </a:xfrm>
          <a:prstGeom prst="line">
            <a:avLst/>
          </a:prstGeom>
          <a:ln>
            <a:solidFill>
              <a:srgbClr val="00B0F0"/>
            </a:solidFill>
          </a:ln>
          <a:effectLst>
            <a:glow rad="177800">
              <a:srgbClr val="00B0F0">
                <a:alpha val="34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638800" y="20117948"/>
            <a:ext cx="28194000" cy="3173116"/>
          </a:xfrm>
          <a:prstGeom prst="line">
            <a:avLst/>
          </a:prstGeom>
          <a:ln>
            <a:solidFill>
              <a:srgbClr val="7030A0"/>
            </a:solidFill>
          </a:ln>
          <a:effectLst>
            <a:glow rad="241300">
              <a:srgbClr val="7030A0">
                <a:alpha val="34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nebula.wsimg.com/e36f87a081c11c08f23e8335ae230ac3?AccessKeyId=6D097CDB818825A6E276&amp;disposition=0&amp;alloworigin=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10" b="82292" l="22112" r="96646">
                        <a14:foregroundMark x1="29938" y1="71354" x2="65466" y2="71875"/>
                        <a14:foregroundMark x1="59627" y1="64583" x2="28696" y2="64063"/>
                        <a14:foregroundMark x1="59503" y1="67448" x2="94286" y2="64583"/>
                        <a14:foregroundMark x1="70311" y1="70313" x2="96646" y2="70313"/>
                        <a14:foregroundMark x1="78509" y1="71354" x2="94907" y2="82292"/>
                        <a14:foregroundMark x1="41988" y1="77083" x2="22360" y2="77083"/>
                        <a14:foregroundMark x1="23354" y1="59635" x2="34037" y2="60417"/>
                        <a14:foregroundMark x1="87081" y1="66667" x2="91677" y2="66146"/>
                        <a14:foregroundMark x1="85590" y1="72135" x2="95404" y2="76563"/>
                        <a14:foregroundMark x1="80248" y1="67188" x2="93292" y2="57292"/>
                        <a14:foregroundMark x1="80124" y1="61198" x2="91056" y2="56510"/>
                        <a14:foregroundMark x1="23106" y1="81250" x2="56770" y2="82292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8" t="57134" b="19604"/>
          <a:stretch/>
        </p:blipFill>
        <p:spPr bwMode="auto">
          <a:xfrm>
            <a:off x="8820686" y="11818714"/>
            <a:ext cx="17799396" cy="254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8037519" y="14311294"/>
            <a:ext cx="2045752" cy="680232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3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400nm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0" y="17697736"/>
            <a:ext cx="33832800" cy="1214698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 rad="241300">
              <a:schemeClr val="tx1">
                <a:lumMod val="75000"/>
                <a:alpha val="3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628900" y="15506700"/>
            <a:ext cx="31203900" cy="1832610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glow rad="241300">
              <a:schemeClr val="tx1">
                <a:lumMod val="50000"/>
                <a:alpha val="3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" name="Arc 2058"/>
          <p:cNvSpPr/>
          <p:nvPr/>
        </p:nvSpPr>
        <p:spPr>
          <a:xfrm rot="15449224">
            <a:off x="18903389" y="18986466"/>
            <a:ext cx="1101093" cy="984656"/>
          </a:xfrm>
          <a:prstGeom prst="arc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2282"/>
          </a:p>
        </p:txBody>
      </p:sp>
      <p:sp>
        <p:nvSpPr>
          <p:cNvPr id="101" name="Arc 100"/>
          <p:cNvSpPr/>
          <p:nvPr/>
        </p:nvSpPr>
        <p:spPr>
          <a:xfrm rot="14305682">
            <a:off x="17244254" y="19113774"/>
            <a:ext cx="1984444" cy="1774598"/>
          </a:xfrm>
          <a:prstGeom prst="arc">
            <a:avLst/>
          </a:prstGeom>
          <a:ln w="28575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2282"/>
          </a:p>
        </p:txBody>
      </p:sp>
      <p:sp>
        <p:nvSpPr>
          <p:cNvPr id="103" name="TextBox 102"/>
          <p:cNvSpPr txBox="1"/>
          <p:nvPr/>
        </p:nvSpPr>
        <p:spPr>
          <a:xfrm>
            <a:off x="18383328" y="18431874"/>
            <a:ext cx="910159" cy="116803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l-GR" sz="6784" dirty="0">
                <a:solidFill>
                  <a:schemeClr val="bg1">
                    <a:lumMod val="65000"/>
                    <a:lumOff val="35000"/>
                  </a:schemeClr>
                </a:solidFill>
                <a:latin typeface="Arvo" panose="02000000000000000000" pitchFamily="2" charset="0"/>
                <a:cs typeface="Arial" panose="020B0604020202020204" pitchFamily="34" charset="0"/>
              </a:rPr>
              <a:t>θ</a:t>
            </a:r>
            <a:endParaRPr lang="en-US" sz="6784" dirty="0">
              <a:solidFill>
                <a:schemeClr val="bg1">
                  <a:lumMod val="65000"/>
                  <a:lumOff val="35000"/>
                </a:schemeClr>
              </a:solidFill>
              <a:latin typeface="Arv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6525921" y="18900932"/>
            <a:ext cx="910159" cy="116803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l-GR" sz="6784" dirty="0">
                <a:solidFill>
                  <a:schemeClr val="bg1">
                    <a:lumMod val="65000"/>
                    <a:lumOff val="35000"/>
                  </a:schemeClr>
                </a:solidFill>
                <a:latin typeface="Arvo" panose="02000000000000000000" pitchFamily="2" charset="0"/>
                <a:cs typeface="Arial" panose="020B0604020202020204" pitchFamily="34" charset="0"/>
              </a:rPr>
              <a:t>γ</a:t>
            </a:r>
            <a:endParaRPr lang="en-US" sz="6784" dirty="0">
              <a:solidFill>
                <a:schemeClr val="bg1">
                  <a:lumMod val="65000"/>
                  <a:lumOff val="35000"/>
                </a:schemeClr>
              </a:solidFill>
              <a:latin typeface="Arv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2061" name="Straight Connector 2060"/>
          <p:cNvCxnSpPr/>
          <p:nvPr/>
        </p:nvCxnSpPr>
        <p:spPr>
          <a:xfrm flipV="1">
            <a:off x="23612475" y="21389148"/>
            <a:ext cx="0" cy="4100518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27872874" y="23649224"/>
            <a:ext cx="0" cy="1840441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Straight Arrow Connector 2066"/>
          <p:cNvCxnSpPr/>
          <p:nvPr/>
        </p:nvCxnSpPr>
        <p:spPr>
          <a:xfrm>
            <a:off x="23612476" y="24982013"/>
            <a:ext cx="4260398" cy="0"/>
          </a:xfrm>
          <a:prstGeom prst="straightConnector1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5448159" y="24851502"/>
            <a:ext cx="910159" cy="1168034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6784" i="1" dirty="0">
                <a:solidFill>
                  <a:schemeClr val="bg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2110528" y="27579974"/>
            <a:ext cx="9377342" cy="97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50" b="1" dirty="0"/>
              <a:t>Future Works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1470600" y="28838936"/>
            <a:ext cx="11125073" cy="3021571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3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stereoscopic triangulation, beam angles and distances can be approximated. The auto-exposure allows for the observation of lasers of various power levels. Through image processing, laser beam characterization can be achieved.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507270" y="29681087"/>
            <a:ext cx="9377342" cy="135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11" dirty="0"/>
              <a:t>Proof of Concept:</a:t>
            </a:r>
          </a:p>
          <a:p>
            <a:pPr algn="ctr"/>
            <a:r>
              <a:rPr lang="en-US" sz="4111" b="1" dirty="0"/>
              <a:t>Google Cardboard + Any Smartphone!</a:t>
            </a:r>
          </a:p>
        </p:txBody>
      </p:sp>
      <p:pic>
        <p:nvPicPr>
          <p:cNvPr id="4" name="Picture 4" descr="Image result for google cardboar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9091" l="4485" r="997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99" b="12987"/>
          <a:stretch/>
        </p:blipFill>
        <p:spPr bwMode="auto">
          <a:xfrm>
            <a:off x="5280241" y="21475863"/>
            <a:ext cx="11831401" cy="81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7" t="34218" r="33810" b="39500"/>
          <a:stretch/>
        </p:blipFill>
        <p:spPr>
          <a:xfrm rot="5400000">
            <a:off x="23740834" y="15050613"/>
            <a:ext cx="2506466" cy="27877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 t="33542" r="42698" b="25219"/>
          <a:stretch/>
        </p:blipFill>
        <p:spPr>
          <a:xfrm>
            <a:off x="9329745" y="15168924"/>
            <a:ext cx="2835077" cy="25297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0" t="35276" r="27988" b="39564"/>
          <a:stretch/>
        </p:blipFill>
        <p:spPr>
          <a:xfrm rot="16200000">
            <a:off x="19000413" y="15006919"/>
            <a:ext cx="2511068" cy="28350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6" t="15749" r="38379" b="19071"/>
          <a:stretch/>
        </p:blipFill>
        <p:spPr>
          <a:xfrm rot="5400000">
            <a:off x="14177972" y="15020540"/>
            <a:ext cx="2509565" cy="2809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A465275-A297-4435-AD7D-447440BF1817}"/>
              </a:ext>
            </a:extLst>
          </p:cNvPr>
          <p:cNvSpPr txBox="1"/>
          <p:nvPr/>
        </p:nvSpPr>
        <p:spPr>
          <a:xfrm>
            <a:off x="7128844" y="17918488"/>
            <a:ext cx="23450351" cy="661720"/>
          </a:xfrm>
          <a:prstGeom prst="rect">
            <a:avLst/>
          </a:prstGeom>
          <a:noFill/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3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 spots observable through the visor – Left to right:    405 nm,  520 nm,  685 nm,  980 nm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(invisible to the eye)</a:t>
            </a:r>
            <a:endParaRPr lang="en-US" sz="3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01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1091</TotalTime>
  <Words>99</Words>
  <Application>Microsoft Office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Arvo</vt:lpstr>
      <vt:lpstr>Calisto MT</vt:lpstr>
      <vt:lpstr>Century Gothic</vt:lpstr>
      <vt:lpstr>Wingdings 2</vt:lpstr>
      <vt:lpstr>Slate</vt:lpstr>
      <vt:lpstr>PowerPoint Presentation</vt:lpstr>
    </vt:vector>
  </TitlesOfParts>
  <Company>UCLA Library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poster Author name, affiliation, email</dc:title>
  <dc:creator>Bethany Myers</dc:creator>
  <cp:lastModifiedBy>Faraz Sadzradeh-Afsharazar</cp:lastModifiedBy>
  <cp:revision>89</cp:revision>
  <dcterms:created xsi:type="dcterms:W3CDTF">2015-02-24T18:33:10Z</dcterms:created>
  <dcterms:modified xsi:type="dcterms:W3CDTF">2019-05-22T03:15:16Z</dcterms:modified>
</cp:coreProperties>
</file>